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49381" y="3629890"/>
            <a:ext cx="863138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200" dirty="0" smtClean="0"/>
              <a:t>Rouwarrangement</a:t>
            </a:r>
          </a:p>
          <a:p>
            <a:r>
              <a:rPr lang="nl-NL" sz="7200" dirty="0" smtClean="0"/>
              <a:t>In ruitvorm</a:t>
            </a:r>
          </a:p>
          <a:p>
            <a:r>
              <a:rPr lang="nl-NL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Integrale opdracht</a:t>
            </a:r>
          </a:p>
          <a:p>
            <a:r>
              <a:rPr lang="nl-NL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Rouwbloemwerk naar wens van de klant</a:t>
            </a:r>
            <a:endParaRPr lang="nl-NL" sz="2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81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93228" y="4720045"/>
            <a:ext cx="2420217" cy="168511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86006" y="1877786"/>
            <a:ext cx="3810000" cy="2599508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9727" y="3118552"/>
            <a:ext cx="3623310" cy="2717483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5941423" y="465910"/>
            <a:ext cx="37882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Rouwarrangementen in ruitvorm</a:t>
            </a:r>
          </a:p>
          <a:p>
            <a:r>
              <a:rPr lang="nl-NL" dirty="0" smtClean="0"/>
              <a:t>De symmetrie is kenmerkend voor dit rouwwerk</a:t>
            </a:r>
            <a:endParaRPr lang="nl-NL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637" y="564187"/>
            <a:ext cx="1676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0157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945E0693FBE24DBCFA6AB157F5DB69" ma:contentTypeVersion="0" ma:contentTypeDescription="Een nieuw document maken." ma:contentTypeScope="" ma:versionID="7d5ac17941ea94bac51f8a865536c9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20cba985467d5a8bd85854e482c5aa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720F52-A9B9-4D7F-9EE4-4B9D9FE2D3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5B4BB6-9216-42A2-A1F8-E06BA0EDDD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0D0DD83-3F03-48E1-A07B-57AE208AF4D1}">
  <ds:schemaRefs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</TotalTime>
  <Words>21</Words>
  <Application>Microsoft Office PowerPoint</Application>
  <PresentationFormat>Breedbeeld</PresentationFormat>
  <Paragraphs>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laptop</dc:creator>
  <cp:lastModifiedBy>Betty Rijnberg</cp:lastModifiedBy>
  <cp:revision>9</cp:revision>
  <dcterms:created xsi:type="dcterms:W3CDTF">2017-07-30T11:34:02Z</dcterms:created>
  <dcterms:modified xsi:type="dcterms:W3CDTF">2017-09-18T14:07:39Z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0x01010009945E0693FBE24DBCFA6AB157F5DB69</vt:lpwstr>
  </property>
  <property fmtid="{D5CDD505-2E9C-101B-9397-08002B2CF9AE}" pid="3" name="IsMyDocuments">
    <vt:bool>true</vt:bool>
  </property>
</Properties>
</file>